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606B5-918B-4776-A486-375CEE409153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54852-794E-458A-A3C5-F8EBA3CE3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4852-794E-458A-A3C5-F8EBA3CE3F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FE52-39C1-467B-85FC-CC02F0AFCE8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EB0A-900F-44F8-8F3B-9C76B8A0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WX8HmogNyCY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УТВРЂИВАЊЕ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/>
              <a:t>What is this? Is it red? </a:t>
            </a:r>
            <a:br>
              <a:rPr lang="sr-Latn-RS" sz="3600" dirty="0" smtClean="0"/>
            </a:br>
            <a:r>
              <a:rPr lang="sr-Latn-RS" sz="3600" dirty="0" smtClean="0"/>
              <a:t>It is a dog. No, it</a:t>
            </a:r>
            <a:r>
              <a:rPr lang="en-US" sz="3600" dirty="0" smtClean="0"/>
              <a:t>’s not red. It’s black.</a:t>
            </a:r>
            <a:endParaRPr lang="en-US" sz="3600" dirty="0"/>
          </a:p>
        </p:txBody>
      </p:sp>
      <p:pic>
        <p:nvPicPr>
          <p:cNvPr id="1026" name="Picture 2" descr="C:\Users\Aleksandra\AppData\Local\Microsoft\Windows\INetCache\IE\OULFMP1P\1024px-Dog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2050" name="Picture 2" descr="C:\Users\Aleksandra\AppData\Local\Microsoft\Windows\INetCache\IE\W1QGL3I6\kid-medical-Doctor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3812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ksandra\AppData\Local\Microsoft\Windows\INetCache\IE\J9JMKPRV\X-15_(2151457821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40" y="1487528"/>
            <a:ext cx="3763602" cy="30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ksandra\AppData\Local\Microsoft\Windows\INetCache\IE\OULFMP1P\math-teacher-woma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8243"/>
            <a:ext cx="2848340" cy="25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ksandra\AppData\Local\Microsoft\Windows\INetCache\IE\W1QGL3I6\15636300633_ee6874c53f_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46" y="1755752"/>
            <a:ext cx="288862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eksandra\AppData\Local\Microsoft\Windows\INetCache\IE\J9JMKPRV\unname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0852"/>
            <a:ext cx="27432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leksandra\AppData\Local\Microsoft\Windows\INetCache\IE\VLJS177A\clipart003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528"/>
            <a:ext cx="1626644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leksandra\AppData\Local\Microsoft\Windows\INetCache\IE\OULFMP1P\Mouse_illustration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43" y="4770949"/>
            <a:ext cx="216103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leksandra\AppData\Local\Microsoft\Windows\INetCache\IE\W1QGL3I6\Cat_November_2010-1a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98" y="79352"/>
            <a:ext cx="125537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FAMILY</a:t>
            </a:r>
            <a:br>
              <a:rPr lang="en-US" dirty="0" smtClean="0"/>
            </a:br>
            <a:r>
              <a:rPr lang="en-US" dirty="0" smtClean="0"/>
              <a:t>This is my sister. This is my dad!</a:t>
            </a:r>
            <a:endParaRPr lang="en-US" dirty="0"/>
          </a:p>
        </p:txBody>
      </p:sp>
      <p:pic>
        <p:nvPicPr>
          <p:cNvPr id="3074" name="Picture 2" descr="C:\Users\Aleksandra\AppData\Local\Microsoft\Windows\INetCache\IE\W1QGL3I6\stick-figure-famil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2" y="1600200"/>
            <a:ext cx="56689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MY BODY</a:t>
            </a:r>
            <a:br>
              <a:rPr lang="en-US" sz="3600" dirty="0" smtClean="0"/>
            </a:br>
            <a:r>
              <a:rPr lang="en-US" sz="3600" dirty="0" smtClean="0"/>
              <a:t>He’s got one eye. He’s got two legs….</a:t>
            </a:r>
            <a:endParaRPr lang="en-US" sz="3600" dirty="0"/>
          </a:p>
        </p:txBody>
      </p:sp>
      <p:pic>
        <p:nvPicPr>
          <p:cNvPr id="4098" name="Picture 2" descr="C:\Users\Aleksandra\AppData\Local\Microsoft\Windows\INetCache\IE\OULFMP1P\monster-budd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24" y="1577756"/>
            <a:ext cx="4949952" cy="52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MY BODY </a:t>
            </a:r>
            <a:br>
              <a:rPr lang="en-US" sz="2400" dirty="0" smtClean="0"/>
            </a:br>
            <a:r>
              <a:rPr lang="en-US" sz="2400" dirty="0" smtClean="0"/>
              <a:t>What is this? It’s a hand!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https://www.youtube.com/watch?v=WX8HmogNyCY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122" name="Picture 2" descr="C:\Users\Aleksandra\AppData\Local\Microsoft\Windows\INetCache\IE\VLJS177A\anatomy-doodl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2" y="1752600"/>
            <a:ext cx="4314825" cy="44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MY PETS</a:t>
            </a:r>
            <a:br>
              <a:rPr lang="en-US" sz="3600" dirty="0" smtClean="0"/>
            </a:br>
            <a:r>
              <a:rPr lang="en-US" sz="3600" dirty="0" smtClean="0"/>
              <a:t>What’s this? Is it a dog? It’s a puppy!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146" name="Picture 2" descr="C:\Users\Aleksandra\AppData\Local\Microsoft\Windows\INetCache\IE\J9JMKPRV\St._Bernard_pupp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69448" cy="15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ksandra\AppData\Local\Microsoft\Windows\INetCache\IE\VLJS177A\sideca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32" y="1617631"/>
            <a:ext cx="2842268" cy="17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ksandra\AppData\Local\Microsoft\Windows\INetCache\IE\OULFMP1P\frog-lilypad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398"/>
            <a:ext cx="187522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eksandra\AppData\Local\Microsoft\Windows\INetCache\IE\J9JMKPRV\Orange_tabby_cat_sitting_on_fallen_leaves-Hisashi-01A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35052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leksandra\AppData\Local\Microsoft\Windows\INetCache\IE\VLJS177A\Lilyu's_turtle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1873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leksandra\AppData\Local\Microsoft\Windows\INetCache\IE\VLJS177A\ch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39836"/>
            <a:ext cx="2667000" cy="25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leksandra\AppData\Local\Microsoft\Windows\INetCache\IE\OULFMP1P\parrot_PNG71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82" y="3801844"/>
            <a:ext cx="22073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my house! My brother is in the kitchen. </a:t>
            </a:r>
            <a:endParaRPr lang="en-US" dirty="0"/>
          </a:p>
        </p:txBody>
      </p:sp>
      <p:pic>
        <p:nvPicPr>
          <p:cNvPr id="7170" name="Picture 2" descr="C:\Users\Aleksandra\AppData\Local\Microsoft\Windows\INetCache\IE\J9JMKPRV\Hou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62600" cy="5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fruit! I don’t like milk! </a:t>
            </a:r>
            <a:endParaRPr lang="en-US" dirty="0"/>
          </a:p>
        </p:txBody>
      </p:sp>
      <p:pic>
        <p:nvPicPr>
          <p:cNvPr id="8195" name="Picture 3" descr="C:\Users\Aleksandra\AppData\Local\Microsoft\Windows\INetCache\IE\J9JMKPRV\Fruit-PNG-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121423" cy="27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eksandra\AppData\Local\Microsoft\Windows\INetCache\IE\VLJS177A\7_5mil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16532"/>
            <a:ext cx="2707148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leksandra\AppData\Local\Microsoft\Windows\INetCache\IE\OULFMP1P\MdNc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50" y="1905000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leksandra\AppData\Local\Microsoft\Windows\INetCache\IE\OULFMP1P\Sw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74" y="4162778"/>
            <a:ext cx="2590800" cy="249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leksandra\AppData\Local\Microsoft\Windows\INetCache\IE\W1QGL3I6\turkey2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92" y="4162778"/>
            <a:ext cx="2490787" cy="16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leksandra\AppData\Local\Microsoft\Windows\INetCache\IE\J9JMKPRV\juice_PNG715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2155"/>
            <a:ext cx="2265014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5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rgbClr val="FFE5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42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УТВРЂИВАЊЕ</vt:lpstr>
      <vt:lpstr>What is this? Is it red?  It is a dog. No, it’s not red. It’s black.</vt:lpstr>
      <vt:lpstr>What is this?</vt:lpstr>
      <vt:lpstr>MY FAMILY This is my sister. This is my dad!</vt:lpstr>
      <vt:lpstr>MY BODY He’s got one eye. He’s got two legs….</vt:lpstr>
      <vt:lpstr>MY BODY  What is this? It’s a hand!  https://www.youtube.com/watch?v=WX8HmogNyCY  </vt:lpstr>
      <vt:lpstr> MY PETS What’s this? Is it a dog? It’s a puppy! </vt:lpstr>
      <vt:lpstr>This is my house! My brother is in the kitchen. </vt:lpstr>
      <vt:lpstr>I like fruit! I don’t like milk!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Bojovic</dc:creator>
  <cp:lastModifiedBy>Aleksandra Bojovic</cp:lastModifiedBy>
  <cp:revision>6</cp:revision>
  <dcterms:created xsi:type="dcterms:W3CDTF">2020-06-07T07:53:51Z</dcterms:created>
  <dcterms:modified xsi:type="dcterms:W3CDTF">2020-06-07T08:50:06Z</dcterms:modified>
</cp:coreProperties>
</file>